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7" r:id="rId5"/>
    <p:sldId id="268" r:id="rId6"/>
    <p:sldId id="266" r:id="rId7"/>
    <p:sldId id="27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BE0"/>
    <a:srgbClr val="CBDCE1"/>
    <a:srgbClr val="BACCD0"/>
    <a:srgbClr val="B5C9CD"/>
    <a:srgbClr val="AFC4CD"/>
    <a:srgbClr val="C9DDE1"/>
    <a:srgbClr val="DFF0F4"/>
    <a:srgbClr val="EA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0" autoAdjust="0"/>
  </p:normalViewPr>
  <p:slideViewPr>
    <p:cSldViewPr snapToGrid="0">
      <p:cViewPr varScale="1">
        <p:scale>
          <a:sx n="67" d="100"/>
          <a:sy n="67" d="100"/>
        </p:scale>
        <p:origin x="12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F4AE-EE55-4734-8A0F-1EC591EC8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4AFFC-33E0-4939-A879-3C32A9497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5284-40F8-4613-84DA-C52E6881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0947-AD70-4CEF-BC4F-52CB102F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10037-2DF1-4AA4-B41F-FCB0D4F1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88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43B4-0A5F-44B4-8158-41E721E6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A44A1-5D58-4F98-A4CD-979AEBF7E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1CA67-2E8F-4F8A-B715-82159823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CA37C-CD91-4F96-9C56-D1B150D0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F8EA6-A974-44CD-B5ED-2BDE4D7B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04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13D4F-29A7-48A7-96F2-DA9153015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094AD-48B9-43B2-8986-1FA408192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BB71-8878-4AC2-BC9F-968DD83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5D42-ED78-4D5E-9A8E-DF31FD42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0D3F-E2BD-4AA5-9466-15E07E96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5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F15F-328C-4627-9AE0-8984BF7F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1DB-9BB0-4914-B51E-7E5BB4AD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44A0E-AEEC-4709-9036-E10FA997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12DF9-E20C-4A94-9DA2-DB3A6FCB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98B3-9507-49EB-95BA-35379EA3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72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317C-83FC-4BD9-A2E6-F47D4F5C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6D9FC-1A3D-4E36-BE32-8CCCDA22A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745B-D46E-425E-A953-3E478F00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5D45-D8BF-4DF4-9FDE-61BCF7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3545F-84CC-4B94-8567-E5C08AD6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3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A136-529D-482D-B39A-A0DD04FD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A5DE-2980-4005-9F9E-260BD67C7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B15F8-066C-4FE4-A7E5-B50328ACD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3CDA6-465B-48F8-8B81-D4FEC0DB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04821-38F3-4E4A-9634-54C17454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8D17C-B8E5-4779-B3A2-44E4530F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50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DB4E-9C39-47F1-88FB-C9C88EF9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0C8A2-72B4-458A-862A-1B0811735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D0925-E857-47C9-8A00-671CC197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B495B-7A1F-43EC-83CF-CF176A55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3860C-0237-447C-B30A-58A1A81FD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23563-4870-4BC6-994E-CB6991E7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04958-9856-42CB-8DEE-8BEA7996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339E9-9273-4B4F-A022-94313CD6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37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9FF9-796A-4CE0-A9C0-F6FD3886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94FD6-9CA2-4486-8CE8-26247CE8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BD16B-1079-4796-AA65-515B66D1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F0C06-7F9C-4C6B-A368-7B72667B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68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8F7E4-39BE-46C9-A3AB-897BEA69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F320B-DBAB-4C18-B45A-83CC9EC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673D5-2380-4152-99FE-20599873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62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9C30-88A5-40A5-9F69-3EA13D56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451B-9219-486E-A12F-5350B15F1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061E-7FAC-42D3-80C8-A27711BDB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9CFBB-0E0C-4A12-AC0C-2082CD73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0E1C2-2D32-4424-A1A3-4B481CA3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BCE91-565C-4676-88FD-F3A902C5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31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0025-D7CE-407F-B728-729576C4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DCD9E-0B89-4A77-BF42-52AFF4718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EB9F0-9396-4CF8-B36B-DBEA13BB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73595-D0A7-44FC-95A2-8CD0784D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137F3-2BE6-43FC-B2A9-537B904D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EAF2-7FFF-4A73-97C3-4B460656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66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24ED6-29D9-4F09-8E59-FE3A1A15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AB6BF-896C-4DE6-B159-3F496DA1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F51C-0048-4728-B758-75B634CB5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F29F-1E2A-4AD2-8705-6DEA27A92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BFF1-0C20-4FF0-8614-0AABEB1C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56124A-627C-4B50-86CF-3A240C70C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9"/>
          <a:stretch/>
        </p:blipFill>
        <p:spPr>
          <a:xfrm>
            <a:off x="750995" y="549210"/>
            <a:ext cx="10690008" cy="4332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0E33C6-525F-4775-B43A-615518EC9358}"/>
              </a:ext>
            </a:extLst>
          </p:cNvPr>
          <p:cNvSpPr/>
          <p:nvPr/>
        </p:nvSpPr>
        <p:spPr>
          <a:xfrm>
            <a:off x="-1453708" y="4881507"/>
            <a:ext cx="14389973" cy="4535577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0" y="5424406"/>
            <a:ext cx="12191999" cy="782665"/>
          </a:xfrm>
          <a:prstGeom prst="rect">
            <a:avLst/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6F79-54E6-4C99-8BD8-9FCE2257E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78762"/>
            <a:ext cx="12191999" cy="538979"/>
          </a:xfrm>
        </p:spPr>
        <p:txBody>
          <a:bodyPr/>
          <a:lstStyle/>
          <a:p>
            <a:pPr marL="0" indent="0" algn="ctr">
              <a:buNone/>
            </a:pP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Javier  Rodríguez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Nathan  Jones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Paula  García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Rubén  Castro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Sergio  Ortega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872399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bg1"/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750995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95" y="5152956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BASES  DE  DATOS  RELACIONALES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669943" y="5081023"/>
            <a:ext cx="2802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275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0A9CC4-105E-401D-844C-C80D7481FB70}"/>
              </a:ext>
            </a:extLst>
          </p:cNvPr>
          <p:cNvSpPr/>
          <p:nvPr/>
        </p:nvSpPr>
        <p:spPr>
          <a:xfrm>
            <a:off x="7033846" y="5583383"/>
            <a:ext cx="515815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36D397-3F2D-4C74-BC15-C887B8CC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8092666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DIAGRAMA  RELACIONAL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DC52B-428D-44BD-A283-F06B8068D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56" y="298403"/>
            <a:ext cx="9232783" cy="62611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DE8AF3-B27C-2643-61E8-125CE40E9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5171128"/>
            <a:ext cx="485776" cy="238306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E113013C-6E2B-705C-D5A7-FD629985BB39}"/>
              </a:ext>
            </a:extLst>
          </p:cNvPr>
          <p:cNvSpPr/>
          <p:nvPr/>
        </p:nvSpPr>
        <p:spPr>
          <a:xfrm>
            <a:off x="7504925" y="4963955"/>
            <a:ext cx="683373" cy="54159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CB02519-D046-09A7-8C8E-2C3785E2C32A}"/>
              </a:ext>
            </a:extLst>
          </p:cNvPr>
          <p:cNvSpPr txBox="1"/>
          <p:nvPr/>
        </p:nvSpPr>
        <p:spPr>
          <a:xfrm>
            <a:off x="7536256" y="5073172"/>
            <a:ext cx="620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dirty="0" err="1"/>
              <a:t>calificacion</a:t>
            </a:r>
            <a:endParaRPr lang="es-ES" sz="500" dirty="0"/>
          </a:p>
          <a:p>
            <a:pPr algn="ctr"/>
            <a:r>
              <a:rPr lang="es-ES" sz="500" dirty="0"/>
              <a:t>(FK) </a:t>
            </a:r>
            <a:r>
              <a:rPr lang="es-ES" sz="500" dirty="0" err="1"/>
              <a:t>id_alumno</a:t>
            </a:r>
            <a:endParaRPr lang="es-ES" sz="500" dirty="0"/>
          </a:p>
          <a:p>
            <a:pPr algn="ctr"/>
            <a:r>
              <a:rPr lang="es-ES" sz="500" dirty="0"/>
              <a:t>(FK) </a:t>
            </a:r>
            <a:r>
              <a:rPr lang="es-ES" sz="500" dirty="0" err="1"/>
              <a:t>id_proyecto</a:t>
            </a:r>
            <a:endParaRPr lang="es-ES" sz="50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D57DF35-219C-659D-0586-1A35DADC385E}"/>
              </a:ext>
            </a:extLst>
          </p:cNvPr>
          <p:cNvCxnSpPr>
            <a:cxnSpLocks/>
          </p:cNvCxnSpPr>
          <p:nvPr/>
        </p:nvCxnSpPr>
        <p:spPr>
          <a:xfrm>
            <a:off x="7840910" y="4726583"/>
            <a:ext cx="0" cy="237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DD000-43D3-462F-9313-B9994645ED41}"/>
              </a:ext>
            </a:extLst>
          </p:cNvPr>
          <p:cNvSpPr/>
          <p:nvPr/>
        </p:nvSpPr>
        <p:spPr>
          <a:xfrm>
            <a:off x="-5665014" y="5583383"/>
            <a:ext cx="1066993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4683A-E037-486E-B2B6-183CE842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MODELO  RELACIONAL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73886-8B71-4FD8-8A6A-1AF5F3BF4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22" y="425858"/>
            <a:ext cx="6971703" cy="60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0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7AD-EBCF-45EB-B740-B1C1536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25D7AD7-80BE-4E1C-AC56-AECAC86B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E03CB99-02A5-4F9F-AEB2-1310A2DBB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91068-4EE4-4629-B1A8-4626282CD2EF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C667F-499B-43B3-A21F-592D02BB04CE}"/>
              </a:ext>
            </a:extLst>
          </p:cNvPr>
          <p:cNvSpPr/>
          <p:nvPr/>
        </p:nvSpPr>
        <p:spPr>
          <a:xfrm>
            <a:off x="-15500" y="588697"/>
            <a:ext cx="12207499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8C01D-7F91-4C1D-94B3-92B9443600EF}"/>
              </a:ext>
            </a:extLst>
          </p:cNvPr>
          <p:cNvSpPr txBox="1">
            <a:spLocks/>
          </p:cNvSpPr>
          <p:nvPr/>
        </p:nvSpPr>
        <p:spPr>
          <a:xfrm>
            <a:off x="1584582" y="331787"/>
            <a:ext cx="672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CONCLUSIONES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D1E83F-9982-47C8-B4CF-02AD52DCC95C}"/>
              </a:ext>
            </a:extLst>
          </p:cNvPr>
          <p:cNvSpPr/>
          <p:nvPr/>
        </p:nvSpPr>
        <p:spPr>
          <a:xfrm>
            <a:off x="-601249" y="7023663"/>
            <a:ext cx="12207499" cy="604815"/>
          </a:xfrm>
          <a:prstGeom prst="rect">
            <a:avLst/>
          </a:prstGeom>
          <a:solidFill>
            <a:srgbClr val="EAEDF2">
              <a:alpha val="10000"/>
            </a:srgbClr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70F60-A4B1-474D-9118-B53B28914EED}"/>
              </a:ext>
            </a:extLst>
          </p:cNvPr>
          <p:cNvSpPr txBox="1"/>
          <p:nvPr/>
        </p:nvSpPr>
        <p:spPr>
          <a:xfrm>
            <a:off x="1584583" y="1214462"/>
            <a:ext cx="95326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Diseño Eficiente: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Optimización Académica: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Escalabilidad y Flexibilidad: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Aplicación Real:</a:t>
            </a:r>
          </a:p>
          <a:p>
            <a:r>
              <a:rPr lang="es-ES" b="1" dirty="0"/>
              <a:t>     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85CF-8E84-48EA-AEF9-3EF1CCECD046}"/>
              </a:ext>
            </a:extLst>
          </p:cNvPr>
          <p:cNvSpPr txBox="1"/>
          <p:nvPr/>
        </p:nvSpPr>
        <p:spPr>
          <a:xfrm>
            <a:off x="2279577" y="5930145"/>
            <a:ext cx="88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Lista para uso en entornos académicos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53EE-C087-4284-9C5A-A6B6535D6076}"/>
              </a:ext>
            </a:extLst>
          </p:cNvPr>
          <p:cNvSpPr txBox="1"/>
          <p:nvPr/>
        </p:nvSpPr>
        <p:spPr>
          <a:xfrm>
            <a:off x="2279576" y="4751139"/>
            <a:ext cx="88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Base de datos escalable que se adapta a nuevas promociones y campus.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D842-9F55-46F1-A3E0-0E39BC654D1D}"/>
              </a:ext>
            </a:extLst>
          </p:cNvPr>
          <p:cNvSpPr txBox="1"/>
          <p:nvPr/>
        </p:nvSpPr>
        <p:spPr>
          <a:xfrm>
            <a:off x="2279576" y="3528508"/>
            <a:ext cx="904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Facilita el manejo de estudiantes y promociones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9A6D0-40C5-4D11-85A2-05597D5DA630}"/>
              </a:ext>
            </a:extLst>
          </p:cNvPr>
          <p:cNvSpPr txBox="1"/>
          <p:nvPr/>
        </p:nvSpPr>
        <p:spPr>
          <a:xfrm>
            <a:off x="2285363" y="2397631"/>
            <a:ext cx="882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Modelo relacional sólido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para gestionar entidades clave.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29EA64-A13B-4275-A66D-8092711C5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2" y="5352843"/>
            <a:ext cx="583009" cy="5830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036DDD-F029-4FA1-A855-5D1AAEDF3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" y="4142055"/>
            <a:ext cx="583009" cy="5830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744B87-0E44-444D-B284-0C49D0253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4" y="2931267"/>
            <a:ext cx="583009" cy="583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ED6E7A-6E52-46BD-8F10-56528384B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0" y="1668477"/>
            <a:ext cx="583163" cy="583163"/>
          </a:xfrm>
          <a:prstGeom prst="rect">
            <a:avLst/>
          </a:prstGeom>
        </p:spPr>
      </p:pic>
      <p:pic>
        <p:nvPicPr>
          <p:cNvPr id="32" name="Content Placeholder 14">
            <a:extLst>
              <a:ext uri="{FF2B5EF4-FFF2-40B4-BE49-F238E27FC236}">
                <a16:creationId xmlns:a16="http://schemas.microsoft.com/office/drawing/2014/main" id="{D36D7288-01AA-4BD0-A3A7-970E5D3E3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228" y="6858000"/>
            <a:ext cx="520256" cy="5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2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7AD-EBCF-45EB-B740-B1C1536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1E84F50-74BB-4C1A-AB39-F9635041E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6088" y="2083282"/>
            <a:ext cx="435133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E03CB99-02A5-4F9F-AEB2-1310A2DBB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91068-4EE4-4629-B1A8-4626282CD2EF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C667F-499B-43B3-A21F-592D02BB04CE}"/>
              </a:ext>
            </a:extLst>
          </p:cNvPr>
          <p:cNvSpPr/>
          <p:nvPr/>
        </p:nvSpPr>
        <p:spPr>
          <a:xfrm>
            <a:off x="-15500" y="588697"/>
            <a:ext cx="12207499" cy="802669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8C01D-7F91-4C1D-94B3-92B9443600EF}"/>
              </a:ext>
            </a:extLst>
          </p:cNvPr>
          <p:cNvSpPr txBox="1">
            <a:spLocks/>
          </p:cNvSpPr>
          <p:nvPr/>
        </p:nvSpPr>
        <p:spPr>
          <a:xfrm>
            <a:off x="1675451" y="365125"/>
            <a:ext cx="672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PROSPECTIVA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70F60-A4B1-474D-9118-B53B28914EED}"/>
              </a:ext>
            </a:extLst>
          </p:cNvPr>
          <p:cNvSpPr txBox="1"/>
          <p:nvPr/>
        </p:nvSpPr>
        <p:spPr>
          <a:xfrm>
            <a:off x="1675452" y="1247800"/>
            <a:ext cx="95326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Nuevas Funcionalidades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Automatización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Optimización del Rendimiento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Mejoras de Seguridad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Integración Externa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endParaRPr 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s-ES" b="1" dirty="0"/>
              <a:t>     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85CF-8E84-48EA-AEF9-3EF1CCECD046}"/>
              </a:ext>
            </a:extLst>
          </p:cNvPr>
          <p:cNvSpPr txBox="1"/>
          <p:nvPr/>
        </p:nvSpPr>
        <p:spPr>
          <a:xfrm>
            <a:off x="2245285" y="5097302"/>
            <a:ext cx="88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Roles de acceso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Encriptación de datos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53EE-C087-4284-9C5A-A6B6535D6076}"/>
              </a:ext>
            </a:extLst>
          </p:cNvPr>
          <p:cNvSpPr txBox="1"/>
          <p:nvPr/>
        </p:nvSpPr>
        <p:spPr>
          <a:xfrm>
            <a:off x="2255928" y="4103907"/>
            <a:ext cx="88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Indexación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Particionamiento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de tablas.</a:t>
            </a:r>
            <a:endParaRPr lang="es-ES" b="1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D842-9F55-46F1-A3E0-0E39BC654D1D}"/>
              </a:ext>
            </a:extLst>
          </p:cNvPr>
          <p:cNvSpPr txBox="1"/>
          <p:nvPr/>
        </p:nvSpPr>
        <p:spPr>
          <a:xfrm>
            <a:off x="2250972" y="3170113"/>
            <a:ext cx="904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Asignación automática de docentes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Generación de informes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9A6D0-40C5-4D11-85A2-05597D5DA630}"/>
              </a:ext>
            </a:extLst>
          </p:cNvPr>
          <p:cNvSpPr txBox="1"/>
          <p:nvPr/>
        </p:nvSpPr>
        <p:spPr>
          <a:xfrm>
            <a:off x="2250972" y="2169360"/>
            <a:ext cx="882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Historial de Estudiantes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Sistema de Evaluaciones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E8269-2B63-4B19-87C8-C837FCCFF845}"/>
              </a:ext>
            </a:extLst>
          </p:cNvPr>
          <p:cNvSpPr txBox="1"/>
          <p:nvPr/>
        </p:nvSpPr>
        <p:spPr>
          <a:xfrm>
            <a:off x="2218312" y="5997046"/>
            <a:ext cx="1014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Integración con</a:t>
            </a:r>
            <a:r>
              <a:rPr lang="es-ES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plataformas de gestión de aprendizaje como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Moodle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o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Canvas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para sincronizar información en tiempo real.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7C6BA0-D3F9-4914-92DD-EF0C2EC7A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9" y="5426376"/>
            <a:ext cx="636687" cy="636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58BEA5-F9D5-41AC-8820-12CA858E0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9" y="3505199"/>
            <a:ext cx="636856" cy="636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EA7761-F39C-4628-AE17-0CDC5A6B8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8" y="2515704"/>
            <a:ext cx="636856" cy="6368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47F33D-3A0F-473D-868C-2DAB18CE8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6" y="1531923"/>
            <a:ext cx="636856" cy="636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DE30E9-2D4A-4CEC-894E-2BA2FDD28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5" y="4443617"/>
            <a:ext cx="596969" cy="596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1C3358-E838-47ED-A984-E777A4B543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74" y="5495387"/>
            <a:ext cx="583009" cy="5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9F5179B-12A2-4457-97D7-2EE26405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" y="430232"/>
            <a:ext cx="10690008" cy="5997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750996" y="430232"/>
            <a:ext cx="3889406" cy="5999074"/>
          </a:xfrm>
          <a:prstGeom prst="rect">
            <a:avLst/>
          </a:prstGeom>
          <a:solidFill>
            <a:srgbClr val="EAEDF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-1011391" y="7488657"/>
            <a:ext cx="4065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-1076248" y="7485579"/>
            <a:ext cx="3792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86" y="7150568"/>
            <a:ext cx="8846950" cy="1325563"/>
          </a:xfrm>
        </p:spPr>
        <p:txBody>
          <a:bodyPr>
            <a:normAutofit/>
          </a:bodyPr>
          <a:lstStyle/>
          <a:p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              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-1173497" y="7482501"/>
            <a:ext cx="4606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6803C-6FD0-4BB7-BAB7-B7E85841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61" y="7006161"/>
            <a:ext cx="3073523" cy="1614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3C597-9CA4-4D48-85D6-A5344DCD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1016827" y="1484297"/>
            <a:ext cx="3357742" cy="388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B632D-E993-403E-A847-F3306836F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16304"/>
          <a:stretch/>
        </p:blipFill>
        <p:spPr>
          <a:xfrm>
            <a:off x="1359115" y="1750128"/>
            <a:ext cx="2549237" cy="335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743B3-6896-40C3-ACB7-3875252E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3553259" y="3694546"/>
            <a:ext cx="451188" cy="258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3E1303-076E-4B2A-B494-D6B5EEB0BF1B}"/>
              </a:ext>
            </a:extLst>
          </p:cNvPr>
          <p:cNvSpPr/>
          <p:nvPr/>
        </p:nvSpPr>
        <p:spPr>
          <a:xfrm rot="19055037">
            <a:off x="2504234" y="4018159"/>
            <a:ext cx="258999" cy="19720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B14EA-CC14-4C74-A4B9-F98A1817FE5A}"/>
              </a:ext>
            </a:extLst>
          </p:cNvPr>
          <p:cNvSpPr/>
          <p:nvPr/>
        </p:nvSpPr>
        <p:spPr>
          <a:xfrm rot="19055037">
            <a:off x="2496786" y="3980359"/>
            <a:ext cx="125839" cy="9583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3377C-7910-41EB-AFBA-0978354F2680}"/>
              </a:ext>
            </a:extLst>
          </p:cNvPr>
          <p:cNvSpPr/>
          <p:nvPr/>
        </p:nvSpPr>
        <p:spPr>
          <a:xfrm>
            <a:off x="3649354" y="3332850"/>
            <a:ext cx="268311" cy="877613"/>
          </a:xfrm>
          <a:prstGeom prst="rect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54CF8-D37F-4827-A9A7-C0987F437371}"/>
              </a:ext>
            </a:extLst>
          </p:cNvPr>
          <p:cNvSpPr/>
          <p:nvPr/>
        </p:nvSpPr>
        <p:spPr>
          <a:xfrm>
            <a:off x="3780076" y="4881710"/>
            <a:ext cx="268311" cy="226161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59E144-FA5A-42E5-9850-AC5079C9EAB7}"/>
              </a:ext>
            </a:extLst>
          </p:cNvPr>
          <p:cNvSpPr/>
          <p:nvPr/>
        </p:nvSpPr>
        <p:spPr>
          <a:xfrm>
            <a:off x="3778966" y="4600976"/>
            <a:ext cx="138700" cy="167640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E199F-B91A-4D58-B279-5C7AF6716147}"/>
              </a:ext>
            </a:extLst>
          </p:cNvPr>
          <p:cNvSpPr/>
          <p:nvPr/>
        </p:nvSpPr>
        <p:spPr>
          <a:xfrm>
            <a:off x="3840039" y="1758745"/>
            <a:ext cx="268311" cy="481634"/>
          </a:xfrm>
          <a:prstGeom prst="rect">
            <a:avLst/>
          </a:prstGeom>
          <a:solidFill>
            <a:srgbClr val="CADBE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89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9F5179B-12A2-4457-97D7-2EE26405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" y="430232"/>
            <a:ext cx="10690008" cy="5997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750996" y="430232"/>
            <a:ext cx="3889406" cy="5999074"/>
          </a:xfrm>
          <a:prstGeom prst="rect">
            <a:avLst/>
          </a:prstGeom>
          <a:solidFill>
            <a:srgbClr val="EAEDF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-1011391" y="7488657"/>
            <a:ext cx="4065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-1076248" y="7485579"/>
            <a:ext cx="3792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86" y="7150568"/>
            <a:ext cx="8846950" cy="1325563"/>
          </a:xfrm>
        </p:spPr>
        <p:txBody>
          <a:bodyPr>
            <a:normAutofit/>
          </a:bodyPr>
          <a:lstStyle/>
          <a:p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              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-1173497" y="7482501"/>
            <a:ext cx="4606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6803C-6FD0-4BB7-BAB7-B7E85841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61" y="7006161"/>
            <a:ext cx="3073523" cy="1614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3C597-9CA4-4D48-85D6-A5344DCD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1016827" y="1484297"/>
            <a:ext cx="3357742" cy="388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B632D-E993-403E-A847-F3306836F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16304"/>
          <a:stretch/>
        </p:blipFill>
        <p:spPr>
          <a:xfrm>
            <a:off x="1359115" y="1750128"/>
            <a:ext cx="2549237" cy="335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743B3-6896-40C3-ACB7-3875252E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3553259" y="3694546"/>
            <a:ext cx="451188" cy="258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3E1303-076E-4B2A-B494-D6B5EEB0BF1B}"/>
              </a:ext>
            </a:extLst>
          </p:cNvPr>
          <p:cNvSpPr/>
          <p:nvPr/>
        </p:nvSpPr>
        <p:spPr>
          <a:xfrm rot="19055037">
            <a:off x="2504234" y="4018159"/>
            <a:ext cx="258999" cy="19720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B14EA-CC14-4C74-A4B9-F98A1817FE5A}"/>
              </a:ext>
            </a:extLst>
          </p:cNvPr>
          <p:cNvSpPr/>
          <p:nvPr/>
        </p:nvSpPr>
        <p:spPr>
          <a:xfrm rot="19055037">
            <a:off x="2496786" y="3980359"/>
            <a:ext cx="125839" cy="9583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3377C-7910-41EB-AFBA-0978354F2680}"/>
              </a:ext>
            </a:extLst>
          </p:cNvPr>
          <p:cNvSpPr/>
          <p:nvPr/>
        </p:nvSpPr>
        <p:spPr>
          <a:xfrm>
            <a:off x="3649354" y="3332850"/>
            <a:ext cx="268311" cy="877613"/>
          </a:xfrm>
          <a:prstGeom prst="rect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54CF8-D37F-4827-A9A7-C0987F437371}"/>
              </a:ext>
            </a:extLst>
          </p:cNvPr>
          <p:cNvSpPr/>
          <p:nvPr/>
        </p:nvSpPr>
        <p:spPr>
          <a:xfrm>
            <a:off x="3780076" y="4881710"/>
            <a:ext cx="268311" cy="226161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59E144-FA5A-42E5-9850-AC5079C9EAB7}"/>
              </a:ext>
            </a:extLst>
          </p:cNvPr>
          <p:cNvSpPr/>
          <p:nvPr/>
        </p:nvSpPr>
        <p:spPr>
          <a:xfrm>
            <a:off x="3778966" y="4600976"/>
            <a:ext cx="138700" cy="167640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E199F-B91A-4D58-B279-5C7AF6716147}"/>
              </a:ext>
            </a:extLst>
          </p:cNvPr>
          <p:cNvSpPr/>
          <p:nvPr/>
        </p:nvSpPr>
        <p:spPr>
          <a:xfrm>
            <a:off x="3840039" y="1758745"/>
            <a:ext cx="268311" cy="481634"/>
          </a:xfrm>
          <a:prstGeom prst="rect">
            <a:avLst/>
          </a:prstGeom>
          <a:solidFill>
            <a:srgbClr val="CADBE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A0C4E054-63E3-4BCB-85B9-1AE3825C3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4" y="424075"/>
            <a:ext cx="10690008" cy="6003691"/>
          </a:xfrm>
        </p:spPr>
      </p:pic>
    </p:spTree>
    <p:extLst>
      <p:ext uri="{BB962C8B-B14F-4D97-AF65-F5344CB8AC3E}">
        <p14:creationId xmlns:p14="http://schemas.microsoft.com/office/powerpoint/2010/main" val="3093187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184</Words>
  <Application>Microsoft Office PowerPoint</Application>
  <PresentationFormat>Panorámica</PresentationFormat>
  <Paragraphs>43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Microsoft JhengHei UI Light</vt:lpstr>
      <vt:lpstr>Arial</vt:lpstr>
      <vt:lpstr>Bahnschrift</vt:lpstr>
      <vt:lpstr>Bahnschrift Condensed</vt:lpstr>
      <vt:lpstr>Calibri</vt:lpstr>
      <vt:lpstr>Calibri Light</vt:lpstr>
      <vt:lpstr>Office Theme</vt:lpstr>
      <vt:lpstr>BASES  DE  DATOS  RELACIONALES     </vt:lpstr>
      <vt:lpstr>DIAGRAMA  RELACIONAL</vt:lpstr>
      <vt:lpstr>MODELO  RELACIONAL</vt:lpstr>
      <vt:lpstr>Presentación de PowerPoint</vt:lpstr>
      <vt:lpstr>S</vt:lpstr>
      <vt:lpstr>CAMPUS                   </vt:lpstr>
      <vt:lpstr>CAMPUS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DATOS RELACIONALES</dc:title>
  <dc:creator>Paula</dc:creator>
  <cp:lastModifiedBy>JAVIER RODRIGUEZ FONTIVEROS</cp:lastModifiedBy>
  <cp:revision>64</cp:revision>
  <dcterms:created xsi:type="dcterms:W3CDTF">2024-10-24T07:02:45Z</dcterms:created>
  <dcterms:modified xsi:type="dcterms:W3CDTF">2024-10-25T07:27:53Z</dcterms:modified>
</cp:coreProperties>
</file>